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8" r:id="rId3"/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Playfair Displ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  <p:embeddedFont>
      <p:font typeface="Droid Serif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layfairDisplay-bold.fntdata"/><Relationship Id="rId21" Type="http://schemas.openxmlformats.org/officeDocument/2006/relationships/font" Target="fonts/PlayfairDisplay-regular.fntdata"/><Relationship Id="rId24" Type="http://schemas.openxmlformats.org/officeDocument/2006/relationships/font" Target="fonts/PlayfairDisplay-boldItalic.fntdata"/><Relationship Id="rId23" Type="http://schemas.openxmlformats.org/officeDocument/2006/relationships/font" Target="fonts/PlayfairDisplay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DroidSerif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DroidSerif-italic.fntdata"/><Relationship Id="rId30" Type="http://schemas.openxmlformats.org/officeDocument/2006/relationships/font" Target="fonts/DroidSerif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DroidSerif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2.jpg"/><Relationship Id="rId3" Type="http://schemas.openxmlformats.org/officeDocument/2006/relationships/image" Target="../media/image01.png"/><Relationship Id="rId4" Type="http://schemas.openxmlformats.org/officeDocument/2006/relationships/image" Target="../media/image0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096362" y="3266930"/>
            <a:ext cx="2951400" cy="701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 txBox="1"/>
          <p:nvPr>
            <p:ph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800"/>
            </a:lvl1pPr>
            <a:lvl2pPr lvl="1" rtl="0" algn="ctr">
              <a:spcBef>
                <a:spcPts val="0"/>
              </a:spcBef>
              <a:buSzPct val="100000"/>
              <a:defRPr sz="4800"/>
            </a:lvl2pPr>
            <a:lvl3pPr lvl="2" rtl="0" algn="ctr">
              <a:spcBef>
                <a:spcPts val="0"/>
              </a:spcBef>
              <a:buSzPct val="100000"/>
              <a:defRPr sz="4800"/>
            </a:lvl3pPr>
            <a:lvl4pPr lvl="3" rtl="0" algn="ctr">
              <a:spcBef>
                <a:spcPts val="0"/>
              </a:spcBef>
              <a:buSzPct val="100000"/>
              <a:defRPr sz="4800"/>
            </a:lvl4pPr>
            <a:lvl5pPr lvl="4" rtl="0" algn="ctr">
              <a:spcBef>
                <a:spcPts val="0"/>
              </a:spcBef>
              <a:buSzPct val="100000"/>
              <a:defRPr sz="4800"/>
            </a:lvl5pPr>
            <a:lvl6pPr lvl="5" rtl="0" algn="ctr">
              <a:spcBef>
                <a:spcPts val="0"/>
              </a:spcBef>
              <a:buSzPct val="100000"/>
              <a:defRPr sz="4800"/>
            </a:lvl6pPr>
            <a:lvl7pPr lvl="6" rtl="0" algn="ctr">
              <a:spcBef>
                <a:spcPts val="0"/>
              </a:spcBef>
              <a:buSzPct val="100000"/>
              <a:defRPr sz="4800"/>
            </a:lvl7pPr>
            <a:lvl8pPr lvl="7" rtl="0" algn="ctr">
              <a:spcBef>
                <a:spcPts val="0"/>
              </a:spcBef>
              <a:buSzPct val="100000"/>
              <a:defRPr sz="4800"/>
            </a:lvl8pPr>
            <a:lvl9pPr lvl="8"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2" type="body"/>
          </p:nvPr>
        </p:nvSpPr>
        <p:spPr>
          <a:xfrm>
            <a:off x="4692273" y="1200150"/>
            <a:ext cx="39945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802386" y="363473"/>
            <a:ext cx="75438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lvl="0" rtl="0" algn="l">
              <a:lnSpc>
                <a:spcPct val="90000"/>
              </a:lnSpc>
              <a:spcBef>
                <a:spcPts val="0"/>
              </a:spcBef>
              <a:buSzPct val="100000"/>
              <a:buFont typeface="Rokkitt"/>
              <a:buNone/>
              <a:defRPr sz="1100"/>
            </a:lvl1pPr>
            <a:lvl2pPr lvl="1" rtl="0">
              <a:spcBef>
                <a:spcPts val="0"/>
              </a:spcBef>
              <a:buSzPct val="100000"/>
              <a:defRPr sz="1100"/>
            </a:lvl2pPr>
            <a:lvl3pPr lvl="2" rtl="0">
              <a:spcBef>
                <a:spcPts val="0"/>
              </a:spcBef>
              <a:buSzPct val="100000"/>
              <a:defRPr sz="1100"/>
            </a:lvl3pPr>
            <a:lvl4pPr lvl="3" rtl="0">
              <a:spcBef>
                <a:spcPts val="0"/>
              </a:spcBef>
              <a:buSzPct val="100000"/>
              <a:defRPr sz="1100"/>
            </a:lvl4pPr>
            <a:lvl5pPr lvl="4" rtl="0">
              <a:spcBef>
                <a:spcPts val="0"/>
              </a:spcBef>
              <a:buSzPct val="100000"/>
              <a:defRPr sz="1100"/>
            </a:lvl5pPr>
            <a:lvl6pPr lvl="5" rtl="0">
              <a:spcBef>
                <a:spcPts val="0"/>
              </a:spcBef>
              <a:buSzPct val="100000"/>
              <a:defRPr sz="1100"/>
            </a:lvl6pPr>
            <a:lvl7pPr lvl="6" rtl="0">
              <a:spcBef>
                <a:spcPts val="0"/>
              </a:spcBef>
              <a:buSzPct val="100000"/>
              <a:defRPr sz="1100"/>
            </a:lvl7pPr>
            <a:lvl8pPr lvl="7" rtl="0">
              <a:spcBef>
                <a:spcPts val="0"/>
              </a:spcBef>
              <a:buSzPct val="100000"/>
              <a:defRPr sz="1100"/>
            </a:lvl8pPr>
            <a:lvl9pPr lvl="8" rtl="0">
              <a:spcBef>
                <a:spcPts val="0"/>
              </a:spcBef>
              <a:buSzPct val="100000"/>
              <a:defRPr sz="1100"/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802386" y="1591056"/>
            <a:ext cx="7543800" cy="30380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63500" lvl="0" marL="139700" rtl="0" algn="l">
              <a:lnSpc>
                <a:spcPct val="90000"/>
              </a:lnSpc>
              <a:spcBef>
                <a:spcPts val="900"/>
              </a:spcBef>
              <a:buClr>
                <a:srgbClr val="9E3611"/>
              </a:buClr>
              <a:buSzPct val="100000"/>
              <a:buFont typeface="Noto Symbol"/>
              <a:buChar char="▪"/>
              <a:defRPr sz="1100"/>
            </a:lvl1pPr>
            <a:lvl2pPr indent="-76200" lvl="1" marL="342900" rtl="0" algn="l">
              <a:lnSpc>
                <a:spcPct val="90000"/>
              </a:lnSpc>
              <a:spcBef>
                <a:spcPts val="300"/>
              </a:spcBef>
              <a:spcAft>
                <a:spcPts val="200"/>
              </a:spcAft>
              <a:buClr>
                <a:srgbClr val="9E3611"/>
              </a:buClr>
              <a:buSzPct val="100000"/>
              <a:buFont typeface="Noto Symbol"/>
              <a:buChar char="▪"/>
              <a:defRPr sz="1100"/>
            </a:lvl2pPr>
            <a:lvl3pPr indent="-76200" lvl="2" marL="546100" rtl="0" algn="l">
              <a:lnSpc>
                <a:spcPct val="90000"/>
              </a:lnSpc>
              <a:spcBef>
                <a:spcPts val="300"/>
              </a:spcBef>
              <a:spcAft>
                <a:spcPts val="200"/>
              </a:spcAft>
              <a:buClr>
                <a:srgbClr val="9E3611"/>
              </a:buClr>
              <a:buSzPct val="100000"/>
              <a:buFont typeface="Noto Symbol"/>
              <a:buChar char="▪"/>
              <a:defRPr sz="1100"/>
            </a:lvl3pPr>
            <a:lvl4pPr indent="-76200" lvl="3" marL="749300" rtl="0" algn="l">
              <a:lnSpc>
                <a:spcPct val="90000"/>
              </a:lnSpc>
              <a:spcBef>
                <a:spcPts val="300"/>
              </a:spcBef>
              <a:spcAft>
                <a:spcPts val="200"/>
              </a:spcAft>
              <a:buClr>
                <a:srgbClr val="9E3611"/>
              </a:buClr>
              <a:buSzPct val="100000"/>
              <a:buFont typeface="Noto Symbol"/>
              <a:buChar char="▪"/>
              <a:defRPr sz="1100"/>
            </a:lvl4pPr>
            <a:lvl5pPr indent="-76200" lvl="4" marL="965200" rtl="0" algn="l">
              <a:lnSpc>
                <a:spcPct val="90000"/>
              </a:lnSpc>
              <a:spcBef>
                <a:spcPts val="300"/>
              </a:spcBef>
              <a:spcAft>
                <a:spcPts val="200"/>
              </a:spcAft>
              <a:buClr>
                <a:srgbClr val="9E3611"/>
              </a:buClr>
              <a:buSzPct val="100000"/>
              <a:buFont typeface="Noto Symbol"/>
              <a:buChar char="▪"/>
              <a:defRPr sz="1100"/>
            </a:lvl5pPr>
            <a:lvl6pPr indent="-114300" lvl="5" marL="1193800" rtl="0" algn="l">
              <a:lnSpc>
                <a:spcPct val="90000"/>
              </a:lnSpc>
              <a:spcBef>
                <a:spcPts val="300"/>
              </a:spcBef>
              <a:spcAft>
                <a:spcPts val="200"/>
              </a:spcAft>
              <a:buClr>
                <a:srgbClr val="9E3611"/>
              </a:buClr>
              <a:buSzPct val="100000"/>
              <a:buFont typeface="Noto Symbol"/>
              <a:buChar char="▪"/>
              <a:defRPr sz="1100"/>
            </a:lvl6pPr>
            <a:lvl7pPr indent="-114300" lvl="6" marL="1422400" rtl="0" algn="l">
              <a:lnSpc>
                <a:spcPct val="90000"/>
              </a:lnSpc>
              <a:spcBef>
                <a:spcPts val="300"/>
              </a:spcBef>
              <a:spcAft>
                <a:spcPts val="200"/>
              </a:spcAft>
              <a:buClr>
                <a:srgbClr val="9E3611"/>
              </a:buClr>
              <a:buSzPct val="100000"/>
              <a:buFont typeface="Noto Symbol"/>
              <a:buChar char="▪"/>
              <a:defRPr sz="1100"/>
            </a:lvl7pPr>
            <a:lvl8pPr indent="-114300" lvl="7" marL="1651000" rtl="0" algn="l">
              <a:lnSpc>
                <a:spcPct val="90000"/>
              </a:lnSpc>
              <a:spcBef>
                <a:spcPts val="300"/>
              </a:spcBef>
              <a:spcAft>
                <a:spcPts val="200"/>
              </a:spcAft>
              <a:buClr>
                <a:srgbClr val="9E3611"/>
              </a:buClr>
              <a:buSzPct val="100000"/>
              <a:buFont typeface="Noto Symbol"/>
              <a:buChar char="▪"/>
              <a:defRPr sz="1100"/>
            </a:lvl8pPr>
            <a:lvl9pPr indent="-114300" lvl="8" marL="1879600" rtl="0" algn="l">
              <a:lnSpc>
                <a:spcPct val="90000"/>
              </a:lnSpc>
              <a:spcBef>
                <a:spcPts val="300"/>
              </a:spcBef>
              <a:spcAft>
                <a:spcPts val="200"/>
              </a:spcAft>
              <a:buClr>
                <a:srgbClr val="9E3611"/>
              </a:buClr>
              <a:buSzPct val="100000"/>
              <a:buFont typeface="Noto Symbol"/>
              <a:buChar char="▪"/>
              <a:defRPr sz="1100"/>
            </a:lvl9pPr>
          </a:lstStyle>
          <a:p/>
        </p:txBody>
      </p:sp>
      <p:sp>
        <p:nvSpPr>
          <p:cNvPr id="76" name="Shape 76"/>
          <p:cNvSpPr txBox="1"/>
          <p:nvPr>
            <p:ph idx="10" type="dt"/>
          </p:nvPr>
        </p:nvSpPr>
        <p:spPr>
          <a:xfrm>
            <a:off x="5973317" y="4704587"/>
            <a:ext cx="245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SzPct val="100000"/>
              <a:defRPr sz="1100"/>
            </a:lvl1pPr>
            <a:lvl2pPr indent="0" lvl="1" marL="342900" marR="0" rtl="0" algn="l">
              <a:spcBef>
                <a:spcPts val="0"/>
              </a:spcBef>
              <a:buSzPct val="100000"/>
              <a:defRPr sz="1100"/>
            </a:lvl2pPr>
            <a:lvl3pPr indent="0" lvl="2" marL="685800" marR="0" rtl="0" algn="l">
              <a:spcBef>
                <a:spcPts val="0"/>
              </a:spcBef>
              <a:buSzPct val="100000"/>
              <a:defRPr sz="1100"/>
            </a:lvl3pPr>
            <a:lvl4pPr indent="0" lvl="3" marL="1028700" marR="0" rtl="0" algn="l">
              <a:spcBef>
                <a:spcPts val="0"/>
              </a:spcBef>
              <a:buSzPct val="100000"/>
              <a:defRPr sz="1100"/>
            </a:lvl4pPr>
            <a:lvl5pPr indent="0" lvl="4" marL="1371600" marR="0" rtl="0" algn="l">
              <a:spcBef>
                <a:spcPts val="0"/>
              </a:spcBef>
              <a:buSzPct val="100000"/>
              <a:defRPr sz="1100"/>
            </a:lvl5pPr>
            <a:lvl6pPr indent="0" lvl="5" marL="1714500" marR="0" rtl="0" algn="l">
              <a:spcBef>
                <a:spcPts val="0"/>
              </a:spcBef>
              <a:buSzPct val="100000"/>
              <a:defRPr sz="1100"/>
            </a:lvl6pPr>
            <a:lvl7pPr indent="0" lvl="6" marL="2057400" marR="0" rtl="0" algn="l">
              <a:spcBef>
                <a:spcPts val="0"/>
              </a:spcBef>
              <a:buSzPct val="100000"/>
              <a:defRPr sz="1100"/>
            </a:lvl7pPr>
            <a:lvl8pPr indent="0" lvl="7" marL="2400300" marR="0" rtl="0" algn="l">
              <a:spcBef>
                <a:spcPts val="0"/>
              </a:spcBef>
              <a:buSzPct val="100000"/>
              <a:defRPr sz="1100"/>
            </a:lvl8pPr>
            <a:lvl9pPr indent="0" lvl="8" marL="2743200" marR="0" rtl="0" algn="l">
              <a:spcBef>
                <a:spcPts val="0"/>
              </a:spcBef>
              <a:buSzPct val="100000"/>
              <a:defRPr sz="1100"/>
            </a:lvl9pPr>
          </a:lstStyle>
          <a:p/>
        </p:txBody>
      </p:sp>
      <p:sp>
        <p:nvSpPr>
          <p:cNvPr id="77" name="Shape 77"/>
          <p:cNvSpPr txBox="1"/>
          <p:nvPr>
            <p:ph idx="11" type="ftr"/>
          </p:nvPr>
        </p:nvSpPr>
        <p:spPr>
          <a:xfrm>
            <a:off x="816102" y="4704587"/>
            <a:ext cx="4745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SzPct val="100000"/>
              <a:defRPr sz="1100"/>
            </a:lvl1pPr>
            <a:lvl2pPr indent="0" lvl="1" marL="342900" marR="0" rtl="0" algn="l">
              <a:spcBef>
                <a:spcPts val="0"/>
              </a:spcBef>
              <a:buSzPct val="100000"/>
              <a:defRPr sz="1100"/>
            </a:lvl2pPr>
            <a:lvl3pPr indent="0" lvl="2" marL="685800" marR="0" rtl="0" algn="l">
              <a:spcBef>
                <a:spcPts val="0"/>
              </a:spcBef>
              <a:buSzPct val="100000"/>
              <a:defRPr sz="1100"/>
            </a:lvl3pPr>
            <a:lvl4pPr indent="0" lvl="3" marL="1028700" marR="0" rtl="0" algn="l">
              <a:spcBef>
                <a:spcPts val="0"/>
              </a:spcBef>
              <a:buSzPct val="100000"/>
              <a:defRPr sz="1100"/>
            </a:lvl4pPr>
            <a:lvl5pPr indent="0" lvl="4" marL="1371600" marR="0" rtl="0" algn="l">
              <a:spcBef>
                <a:spcPts val="0"/>
              </a:spcBef>
              <a:buSzPct val="100000"/>
              <a:defRPr sz="1100"/>
            </a:lvl5pPr>
            <a:lvl6pPr indent="0" lvl="5" marL="1714500" marR="0" rtl="0" algn="l">
              <a:spcBef>
                <a:spcPts val="0"/>
              </a:spcBef>
              <a:buSzPct val="100000"/>
              <a:defRPr sz="1100"/>
            </a:lvl6pPr>
            <a:lvl7pPr indent="0" lvl="6" marL="2057400" marR="0" rtl="0" algn="l">
              <a:spcBef>
                <a:spcPts val="0"/>
              </a:spcBef>
              <a:buSzPct val="100000"/>
              <a:defRPr sz="1100"/>
            </a:lvl7pPr>
            <a:lvl8pPr indent="0" lvl="7" marL="2400300" marR="0" rtl="0" algn="l">
              <a:spcBef>
                <a:spcPts val="0"/>
              </a:spcBef>
              <a:buSzPct val="100000"/>
              <a:defRPr sz="1100"/>
            </a:lvl8pPr>
            <a:lvl9pPr indent="0" lvl="8" marL="2743200" marR="0" rtl="0" algn="l">
              <a:spcBef>
                <a:spcPts val="0"/>
              </a:spcBef>
              <a:buSzPct val="100000"/>
              <a:defRPr sz="1100"/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83346" y="4704587"/>
            <a:ext cx="480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indent="-69850" lvl="0" marL="0" marR="0" rtl="0" algn="ctr">
              <a:spcBef>
                <a:spcPts val="0"/>
              </a:spcBef>
            </a:pPr>
            <a:r>
              <a:t/>
            </a:r>
            <a:endParaRPr sz="1100"/>
          </a:p>
          <a:p>
            <a:pPr indent="-69850" lvl="1" marL="342900" marR="0" rtl="0" algn="l">
              <a:spcBef>
                <a:spcPts val="0"/>
              </a:spcBef>
            </a:pPr>
            <a:r>
              <a:t/>
            </a:r>
            <a:endParaRPr sz="1100"/>
          </a:p>
          <a:p>
            <a:pPr indent="-69850" lvl="2" marL="685800" marR="0" rtl="0" algn="l">
              <a:spcBef>
                <a:spcPts val="0"/>
              </a:spcBef>
            </a:pPr>
            <a:r>
              <a:t/>
            </a:r>
            <a:endParaRPr sz="1100"/>
          </a:p>
          <a:p>
            <a:pPr indent="-69850" lvl="3" marL="1028700" marR="0" rtl="0" algn="l">
              <a:spcBef>
                <a:spcPts val="0"/>
              </a:spcBef>
            </a:pPr>
            <a:r>
              <a:t/>
            </a:r>
            <a:endParaRPr sz="1100"/>
          </a:p>
          <a:p>
            <a:pPr indent="-69850" lvl="4" marL="1371600" marR="0" rtl="0" algn="l">
              <a:spcBef>
                <a:spcPts val="0"/>
              </a:spcBef>
            </a:pPr>
            <a:r>
              <a:t/>
            </a:r>
            <a:endParaRPr sz="1100"/>
          </a:p>
          <a:p>
            <a:pPr indent="-69850" lvl="5" marL="1714500" marR="0" rtl="0" algn="l">
              <a:spcBef>
                <a:spcPts val="0"/>
              </a:spcBef>
            </a:pPr>
            <a:r>
              <a:t/>
            </a:r>
            <a:endParaRPr sz="1100"/>
          </a:p>
          <a:p>
            <a:pPr indent="-69850" lvl="6" marL="2057400" marR="0" rtl="0" algn="l">
              <a:spcBef>
                <a:spcPts val="0"/>
              </a:spcBef>
            </a:pPr>
            <a:r>
              <a:t/>
            </a:r>
            <a:endParaRPr sz="1100"/>
          </a:p>
          <a:p>
            <a:pPr indent="-69850" lvl="7" marL="2400300" marR="0" rtl="0" algn="l">
              <a:spcBef>
                <a:spcPts val="0"/>
              </a:spcBef>
            </a:pPr>
            <a:r>
              <a:t/>
            </a:r>
            <a:endParaRPr sz="1100"/>
          </a:p>
          <a:p>
            <a:pPr indent="-69850" lvl="8" marL="2743200" marR="0" rtl="0" algn="l">
              <a:spcBef>
                <a:spcPts val="0"/>
              </a:spcBef>
            </a:pPr>
            <a:r>
              <a:t/>
            </a:r>
            <a:endParaRPr sz="11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802386" y="363473"/>
            <a:ext cx="75438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lvl="0" rtl="0" algn="l">
              <a:lnSpc>
                <a:spcPct val="90000"/>
              </a:lnSpc>
              <a:spcBef>
                <a:spcPts val="0"/>
              </a:spcBef>
              <a:buSzPct val="100000"/>
              <a:buFont typeface="Rokkitt"/>
              <a:buNone/>
              <a:defRPr sz="1100"/>
            </a:lvl1pPr>
            <a:lvl2pPr lvl="1" rtl="0">
              <a:spcBef>
                <a:spcPts val="0"/>
              </a:spcBef>
              <a:buSzPct val="100000"/>
              <a:defRPr sz="1100"/>
            </a:lvl2pPr>
            <a:lvl3pPr lvl="2" rtl="0">
              <a:spcBef>
                <a:spcPts val="0"/>
              </a:spcBef>
              <a:buSzPct val="100000"/>
              <a:defRPr sz="1100"/>
            </a:lvl3pPr>
            <a:lvl4pPr lvl="3" rtl="0">
              <a:spcBef>
                <a:spcPts val="0"/>
              </a:spcBef>
              <a:buSzPct val="100000"/>
              <a:defRPr sz="1100"/>
            </a:lvl4pPr>
            <a:lvl5pPr lvl="4" rtl="0">
              <a:spcBef>
                <a:spcPts val="0"/>
              </a:spcBef>
              <a:buSzPct val="100000"/>
              <a:defRPr sz="1100"/>
            </a:lvl5pPr>
            <a:lvl6pPr lvl="5" rtl="0">
              <a:spcBef>
                <a:spcPts val="0"/>
              </a:spcBef>
              <a:buSzPct val="100000"/>
              <a:defRPr sz="1100"/>
            </a:lvl6pPr>
            <a:lvl7pPr lvl="6" rtl="0">
              <a:spcBef>
                <a:spcPts val="0"/>
              </a:spcBef>
              <a:buSzPct val="100000"/>
              <a:defRPr sz="1100"/>
            </a:lvl7pPr>
            <a:lvl8pPr lvl="7" rtl="0">
              <a:spcBef>
                <a:spcPts val="0"/>
              </a:spcBef>
              <a:buSzPct val="100000"/>
              <a:defRPr sz="1100"/>
            </a:lvl8pPr>
            <a:lvl9pPr lvl="8" rtl="0">
              <a:spcBef>
                <a:spcPts val="0"/>
              </a:spcBef>
              <a:buSzPct val="100000"/>
              <a:defRPr sz="1100"/>
            </a:lvl9pPr>
          </a:lstStyle>
          <a:p/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800100" y="1536191"/>
            <a:ext cx="3566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rtl="0">
              <a:spcBef>
                <a:spcPts val="0"/>
              </a:spcBef>
              <a:buClr>
                <a:srgbClr val="9E3611"/>
              </a:buClr>
              <a:buSzPct val="100000"/>
              <a:buFont typeface="Rokkitt"/>
              <a:buNone/>
              <a:defRPr sz="1100"/>
            </a:lvl1pPr>
            <a:lvl2pPr indent="0" lvl="1" marL="342900" rtl="0">
              <a:spcBef>
                <a:spcPts val="0"/>
              </a:spcBef>
              <a:buSzPct val="100000"/>
              <a:buFont typeface="Rokkitt"/>
              <a:buNone/>
              <a:defRPr sz="1100"/>
            </a:lvl2pPr>
            <a:lvl3pPr indent="0" lvl="2" marL="685800" rtl="0">
              <a:spcBef>
                <a:spcPts val="0"/>
              </a:spcBef>
              <a:buSzPct val="100000"/>
              <a:buFont typeface="Rokkitt"/>
              <a:buNone/>
              <a:defRPr sz="1100"/>
            </a:lvl3pPr>
            <a:lvl4pPr indent="0" lvl="3" marL="1028700" rtl="0">
              <a:spcBef>
                <a:spcPts val="0"/>
              </a:spcBef>
              <a:buSzPct val="100000"/>
              <a:buFont typeface="Rokkitt"/>
              <a:buNone/>
              <a:defRPr sz="1100"/>
            </a:lvl4pPr>
            <a:lvl5pPr indent="0" lvl="4" marL="1371600" rtl="0">
              <a:spcBef>
                <a:spcPts val="0"/>
              </a:spcBef>
              <a:buSzPct val="100000"/>
              <a:buFont typeface="Rokkitt"/>
              <a:buNone/>
              <a:defRPr sz="1100"/>
            </a:lvl5pPr>
            <a:lvl6pPr indent="0" lvl="5" marL="1714500" rtl="0">
              <a:spcBef>
                <a:spcPts val="0"/>
              </a:spcBef>
              <a:buSzPct val="100000"/>
              <a:buFont typeface="Rokkitt"/>
              <a:buNone/>
              <a:defRPr sz="1100"/>
            </a:lvl6pPr>
            <a:lvl7pPr indent="0" lvl="6" marL="2057400" rtl="0">
              <a:spcBef>
                <a:spcPts val="0"/>
              </a:spcBef>
              <a:buSzPct val="100000"/>
              <a:buFont typeface="Rokkitt"/>
              <a:buNone/>
              <a:defRPr sz="1100"/>
            </a:lvl7pPr>
            <a:lvl8pPr indent="0" lvl="7" marL="2400300" rtl="0">
              <a:spcBef>
                <a:spcPts val="0"/>
              </a:spcBef>
              <a:buSzPct val="100000"/>
              <a:buFont typeface="Rokkitt"/>
              <a:buNone/>
              <a:defRPr sz="1100"/>
            </a:lvl8pPr>
            <a:lvl9pPr indent="0" lvl="8" marL="2743200" rtl="0">
              <a:spcBef>
                <a:spcPts val="0"/>
              </a:spcBef>
              <a:buSzPct val="100000"/>
              <a:buFont typeface="Rokkitt"/>
              <a:buNone/>
              <a:defRPr sz="1100"/>
            </a:lvl9pPr>
          </a:lstStyle>
          <a:p/>
        </p:txBody>
      </p:sp>
      <p:sp>
        <p:nvSpPr>
          <p:cNvPr id="82" name="Shape 82"/>
          <p:cNvSpPr txBox="1"/>
          <p:nvPr>
            <p:ph idx="2" type="body"/>
          </p:nvPr>
        </p:nvSpPr>
        <p:spPr>
          <a:xfrm>
            <a:off x="802386" y="2057400"/>
            <a:ext cx="3566100" cy="24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lvl="0" rtl="0">
              <a:spcBef>
                <a:spcPts val="0"/>
              </a:spcBef>
              <a:buSzPct val="100000"/>
              <a:defRPr sz="1100"/>
            </a:lvl1pPr>
            <a:lvl2pPr lvl="1" rtl="0">
              <a:spcBef>
                <a:spcPts val="0"/>
              </a:spcBef>
              <a:buSzPct val="100000"/>
              <a:defRPr sz="1100"/>
            </a:lvl2pPr>
            <a:lvl3pPr lvl="2" rtl="0">
              <a:spcBef>
                <a:spcPts val="0"/>
              </a:spcBef>
              <a:buSzPct val="100000"/>
              <a:defRPr sz="1100"/>
            </a:lvl3pPr>
            <a:lvl4pPr lvl="3" rtl="0">
              <a:spcBef>
                <a:spcPts val="0"/>
              </a:spcBef>
              <a:buSzPct val="100000"/>
              <a:defRPr sz="1100"/>
            </a:lvl4pPr>
            <a:lvl5pPr lvl="4" rtl="0">
              <a:spcBef>
                <a:spcPts val="0"/>
              </a:spcBef>
              <a:buSzPct val="100000"/>
              <a:defRPr sz="1100"/>
            </a:lvl5pPr>
            <a:lvl6pPr lvl="5" rtl="0">
              <a:spcBef>
                <a:spcPts val="0"/>
              </a:spcBef>
              <a:buSzPct val="100000"/>
              <a:defRPr sz="1100"/>
            </a:lvl6pPr>
            <a:lvl7pPr lvl="6" rtl="0">
              <a:spcBef>
                <a:spcPts val="0"/>
              </a:spcBef>
              <a:buSzPct val="100000"/>
              <a:defRPr sz="1100"/>
            </a:lvl7pPr>
            <a:lvl8pPr lvl="7" rtl="0">
              <a:spcBef>
                <a:spcPts val="0"/>
              </a:spcBef>
              <a:buSzPct val="100000"/>
              <a:defRPr sz="1100"/>
            </a:lvl8pPr>
            <a:lvl9pPr lvl="8" rtl="0">
              <a:spcBef>
                <a:spcPts val="0"/>
              </a:spcBef>
              <a:buSzPct val="100000"/>
              <a:defRPr sz="1100"/>
            </a:lvl9pPr>
          </a:lstStyle>
          <a:p/>
        </p:txBody>
      </p:sp>
      <p:sp>
        <p:nvSpPr>
          <p:cNvPr id="83" name="Shape 83"/>
          <p:cNvSpPr txBox="1"/>
          <p:nvPr>
            <p:ph idx="3" type="body"/>
          </p:nvPr>
        </p:nvSpPr>
        <p:spPr>
          <a:xfrm>
            <a:off x="4773167" y="1536191"/>
            <a:ext cx="3566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rtl="0">
              <a:spcBef>
                <a:spcPts val="0"/>
              </a:spcBef>
              <a:buClr>
                <a:srgbClr val="9E3611"/>
              </a:buClr>
              <a:buSzPct val="100000"/>
              <a:buFont typeface="Rokkitt"/>
              <a:buNone/>
              <a:defRPr sz="1100"/>
            </a:lvl1pPr>
            <a:lvl2pPr indent="0" lvl="1" marL="342900" rtl="0">
              <a:spcBef>
                <a:spcPts val="0"/>
              </a:spcBef>
              <a:buSzPct val="100000"/>
              <a:buFont typeface="Rokkitt"/>
              <a:buNone/>
              <a:defRPr sz="1100"/>
            </a:lvl2pPr>
            <a:lvl3pPr indent="0" lvl="2" marL="685800" rtl="0">
              <a:spcBef>
                <a:spcPts val="0"/>
              </a:spcBef>
              <a:buSzPct val="100000"/>
              <a:buFont typeface="Rokkitt"/>
              <a:buNone/>
              <a:defRPr sz="1100"/>
            </a:lvl3pPr>
            <a:lvl4pPr indent="0" lvl="3" marL="1028700" rtl="0">
              <a:spcBef>
                <a:spcPts val="0"/>
              </a:spcBef>
              <a:buSzPct val="100000"/>
              <a:buFont typeface="Rokkitt"/>
              <a:buNone/>
              <a:defRPr sz="1100"/>
            </a:lvl4pPr>
            <a:lvl5pPr indent="0" lvl="4" marL="1371600" rtl="0">
              <a:spcBef>
                <a:spcPts val="0"/>
              </a:spcBef>
              <a:buSzPct val="100000"/>
              <a:buFont typeface="Rokkitt"/>
              <a:buNone/>
              <a:defRPr sz="1100"/>
            </a:lvl5pPr>
            <a:lvl6pPr indent="0" lvl="5" marL="1714500" rtl="0">
              <a:spcBef>
                <a:spcPts val="0"/>
              </a:spcBef>
              <a:buSzPct val="100000"/>
              <a:buFont typeface="Rokkitt"/>
              <a:buNone/>
              <a:defRPr sz="1100"/>
            </a:lvl6pPr>
            <a:lvl7pPr indent="0" lvl="6" marL="2057400" rtl="0">
              <a:spcBef>
                <a:spcPts val="0"/>
              </a:spcBef>
              <a:buSzPct val="100000"/>
              <a:buFont typeface="Rokkitt"/>
              <a:buNone/>
              <a:defRPr sz="1100"/>
            </a:lvl7pPr>
            <a:lvl8pPr indent="0" lvl="7" marL="2400300" rtl="0">
              <a:spcBef>
                <a:spcPts val="0"/>
              </a:spcBef>
              <a:buSzPct val="100000"/>
              <a:buFont typeface="Rokkitt"/>
              <a:buNone/>
              <a:defRPr sz="1100"/>
            </a:lvl8pPr>
            <a:lvl9pPr indent="0" lvl="8" marL="2743200" rtl="0">
              <a:spcBef>
                <a:spcPts val="0"/>
              </a:spcBef>
              <a:buSzPct val="100000"/>
              <a:buFont typeface="Rokkitt"/>
              <a:buNone/>
              <a:defRPr sz="1100"/>
            </a:lvl9pPr>
          </a:lstStyle>
          <a:p/>
        </p:txBody>
      </p:sp>
      <p:sp>
        <p:nvSpPr>
          <p:cNvPr id="84" name="Shape 84"/>
          <p:cNvSpPr txBox="1"/>
          <p:nvPr>
            <p:ph idx="4" type="body"/>
          </p:nvPr>
        </p:nvSpPr>
        <p:spPr>
          <a:xfrm>
            <a:off x="4773167" y="2057400"/>
            <a:ext cx="3566100" cy="24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lvl="0" rtl="0">
              <a:spcBef>
                <a:spcPts val="0"/>
              </a:spcBef>
              <a:buSzPct val="100000"/>
              <a:defRPr sz="1100"/>
            </a:lvl1pPr>
            <a:lvl2pPr lvl="1" rtl="0">
              <a:spcBef>
                <a:spcPts val="0"/>
              </a:spcBef>
              <a:buSzPct val="100000"/>
              <a:defRPr sz="1100"/>
            </a:lvl2pPr>
            <a:lvl3pPr lvl="2" rtl="0">
              <a:spcBef>
                <a:spcPts val="0"/>
              </a:spcBef>
              <a:buSzPct val="100000"/>
              <a:defRPr sz="1100"/>
            </a:lvl3pPr>
            <a:lvl4pPr lvl="3" rtl="0">
              <a:spcBef>
                <a:spcPts val="0"/>
              </a:spcBef>
              <a:buSzPct val="100000"/>
              <a:defRPr sz="1100"/>
            </a:lvl4pPr>
            <a:lvl5pPr lvl="4" rtl="0">
              <a:spcBef>
                <a:spcPts val="0"/>
              </a:spcBef>
              <a:buSzPct val="100000"/>
              <a:defRPr sz="1100"/>
            </a:lvl5pPr>
            <a:lvl6pPr lvl="5" rtl="0">
              <a:spcBef>
                <a:spcPts val="0"/>
              </a:spcBef>
              <a:buSzPct val="100000"/>
              <a:defRPr sz="1100"/>
            </a:lvl6pPr>
            <a:lvl7pPr lvl="6" rtl="0">
              <a:spcBef>
                <a:spcPts val="0"/>
              </a:spcBef>
              <a:buSzPct val="100000"/>
              <a:defRPr sz="1100"/>
            </a:lvl7pPr>
            <a:lvl8pPr lvl="7" rtl="0">
              <a:spcBef>
                <a:spcPts val="0"/>
              </a:spcBef>
              <a:buSzPct val="100000"/>
              <a:defRPr sz="1100"/>
            </a:lvl8pPr>
            <a:lvl9pPr lvl="8" rtl="0">
              <a:spcBef>
                <a:spcPts val="0"/>
              </a:spcBef>
              <a:buSzPct val="100000"/>
              <a:defRPr sz="1100"/>
            </a:lvl9pPr>
          </a:lstStyle>
          <a:p/>
        </p:txBody>
      </p:sp>
      <p:sp>
        <p:nvSpPr>
          <p:cNvPr id="85" name="Shape 85"/>
          <p:cNvSpPr txBox="1"/>
          <p:nvPr>
            <p:ph idx="10" type="dt"/>
          </p:nvPr>
        </p:nvSpPr>
        <p:spPr>
          <a:xfrm>
            <a:off x="5973317" y="4704587"/>
            <a:ext cx="245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SzPct val="100000"/>
              <a:defRPr sz="1100"/>
            </a:lvl1pPr>
            <a:lvl2pPr indent="0" lvl="1" marL="342900" marR="0" rtl="0" algn="l">
              <a:spcBef>
                <a:spcPts val="0"/>
              </a:spcBef>
              <a:buSzPct val="100000"/>
              <a:defRPr sz="1100"/>
            </a:lvl2pPr>
            <a:lvl3pPr indent="0" lvl="2" marL="685800" marR="0" rtl="0" algn="l">
              <a:spcBef>
                <a:spcPts val="0"/>
              </a:spcBef>
              <a:buSzPct val="100000"/>
              <a:defRPr sz="1100"/>
            </a:lvl3pPr>
            <a:lvl4pPr indent="0" lvl="3" marL="1028700" marR="0" rtl="0" algn="l">
              <a:spcBef>
                <a:spcPts val="0"/>
              </a:spcBef>
              <a:buSzPct val="100000"/>
              <a:defRPr sz="1100"/>
            </a:lvl4pPr>
            <a:lvl5pPr indent="0" lvl="4" marL="1371600" marR="0" rtl="0" algn="l">
              <a:spcBef>
                <a:spcPts val="0"/>
              </a:spcBef>
              <a:buSzPct val="100000"/>
              <a:defRPr sz="1100"/>
            </a:lvl5pPr>
            <a:lvl6pPr indent="0" lvl="5" marL="1714500" marR="0" rtl="0" algn="l">
              <a:spcBef>
                <a:spcPts val="0"/>
              </a:spcBef>
              <a:buSzPct val="100000"/>
              <a:defRPr sz="1100"/>
            </a:lvl6pPr>
            <a:lvl7pPr indent="0" lvl="6" marL="2057400" marR="0" rtl="0" algn="l">
              <a:spcBef>
                <a:spcPts val="0"/>
              </a:spcBef>
              <a:buSzPct val="100000"/>
              <a:defRPr sz="1100"/>
            </a:lvl7pPr>
            <a:lvl8pPr indent="0" lvl="7" marL="2400300" marR="0" rtl="0" algn="l">
              <a:spcBef>
                <a:spcPts val="0"/>
              </a:spcBef>
              <a:buSzPct val="100000"/>
              <a:defRPr sz="1100"/>
            </a:lvl8pPr>
            <a:lvl9pPr indent="0" lvl="8" marL="2743200" marR="0" rtl="0" algn="l">
              <a:spcBef>
                <a:spcPts val="0"/>
              </a:spcBef>
              <a:buSzPct val="100000"/>
              <a:defRPr sz="1100"/>
            </a:lvl9pPr>
          </a:lstStyle>
          <a:p/>
        </p:txBody>
      </p:sp>
      <p:sp>
        <p:nvSpPr>
          <p:cNvPr id="86" name="Shape 86"/>
          <p:cNvSpPr txBox="1"/>
          <p:nvPr>
            <p:ph idx="11" type="ftr"/>
          </p:nvPr>
        </p:nvSpPr>
        <p:spPr>
          <a:xfrm>
            <a:off x="816102" y="4704587"/>
            <a:ext cx="4745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SzPct val="100000"/>
              <a:defRPr sz="1100"/>
            </a:lvl1pPr>
            <a:lvl2pPr indent="0" lvl="1" marL="342900" marR="0" rtl="0" algn="l">
              <a:spcBef>
                <a:spcPts val="0"/>
              </a:spcBef>
              <a:buSzPct val="100000"/>
              <a:defRPr sz="1100"/>
            </a:lvl2pPr>
            <a:lvl3pPr indent="0" lvl="2" marL="685800" marR="0" rtl="0" algn="l">
              <a:spcBef>
                <a:spcPts val="0"/>
              </a:spcBef>
              <a:buSzPct val="100000"/>
              <a:defRPr sz="1100"/>
            </a:lvl3pPr>
            <a:lvl4pPr indent="0" lvl="3" marL="1028700" marR="0" rtl="0" algn="l">
              <a:spcBef>
                <a:spcPts val="0"/>
              </a:spcBef>
              <a:buSzPct val="100000"/>
              <a:defRPr sz="1100"/>
            </a:lvl4pPr>
            <a:lvl5pPr indent="0" lvl="4" marL="1371600" marR="0" rtl="0" algn="l">
              <a:spcBef>
                <a:spcPts val="0"/>
              </a:spcBef>
              <a:buSzPct val="100000"/>
              <a:defRPr sz="1100"/>
            </a:lvl5pPr>
            <a:lvl6pPr indent="0" lvl="5" marL="1714500" marR="0" rtl="0" algn="l">
              <a:spcBef>
                <a:spcPts val="0"/>
              </a:spcBef>
              <a:buSzPct val="100000"/>
              <a:defRPr sz="1100"/>
            </a:lvl6pPr>
            <a:lvl7pPr indent="0" lvl="6" marL="2057400" marR="0" rtl="0" algn="l">
              <a:spcBef>
                <a:spcPts val="0"/>
              </a:spcBef>
              <a:buSzPct val="100000"/>
              <a:defRPr sz="1100"/>
            </a:lvl7pPr>
            <a:lvl8pPr indent="0" lvl="7" marL="2400300" marR="0" rtl="0" algn="l">
              <a:spcBef>
                <a:spcPts val="0"/>
              </a:spcBef>
              <a:buSzPct val="100000"/>
              <a:defRPr sz="1100"/>
            </a:lvl8pPr>
            <a:lvl9pPr indent="0" lvl="8" marL="2743200" marR="0" rtl="0" algn="l">
              <a:spcBef>
                <a:spcPts val="0"/>
              </a:spcBef>
              <a:buSzPct val="100000"/>
              <a:defRPr sz="1100"/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8483346" y="4704587"/>
            <a:ext cx="480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indent="-69850" lvl="0" marL="0" marR="0" rtl="0" algn="ctr">
              <a:spcBef>
                <a:spcPts val="0"/>
              </a:spcBef>
            </a:pPr>
            <a:r>
              <a:t/>
            </a:r>
            <a:endParaRPr sz="1100"/>
          </a:p>
          <a:p>
            <a:pPr indent="-69850" lvl="1" marL="342900" marR="0" rtl="0" algn="l">
              <a:spcBef>
                <a:spcPts val="0"/>
              </a:spcBef>
            </a:pPr>
            <a:r>
              <a:t/>
            </a:r>
            <a:endParaRPr sz="1100"/>
          </a:p>
          <a:p>
            <a:pPr indent="-69850" lvl="2" marL="685800" marR="0" rtl="0" algn="l">
              <a:spcBef>
                <a:spcPts val="0"/>
              </a:spcBef>
            </a:pPr>
            <a:r>
              <a:t/>
            </a:r>
            <a:endParaRPr sz="1100"/>
          </a:p>
          <a:p>
            <a:pPr indent="-69850" lvl="3" marL="1028700" marR="0" rtl="0" algn="l">
              <a:spcBef>
                <a:spcPts val="0"/>
              </a:spcBef>
            </a:pPr>
            <a:r>
              <a:t/>
            </a:r>
            <a:endParaRPr sz="1100"/>
          </a:p>
          <a:p>
            <a:pPr indent="-69850" lvl="4" marL="1371600" marR="0" rtl="0" algn="l">
              <a:spcBef>
                <a:spcPts val="0"/>
              </a:spcBef>
            </a:pPr>
            <a:r>
              <a:t/>
            </a:r>
            <a:endParaRPr sz="1100"/>
          </a:p>
          <a:p>
            <a:pPr indent="-69850" lvl="5" marL="1714500" marR="0" rtl="0" algn="l">
              <a:spcBef>
                <a:spcPts val="0"/>
              </a:spcBef>
            </a:pPr>
            <a:r>
              <a:t/>
            </a:r>
            <a:endParaRPr sz="1100"/>
          </a:p>
          <a:p>
            <a:pPr indent="-69850" lvl="6" marL="2057400" marR="0" rtl="0" algn="l">
              <a:spcBef>
                <a:spcPts val="0"/>
              </a:spcBef>
            </a:pPr>
            <a:r>
              <a:t/>
            </a:r>
            <a:endParaRPr sz="1100"/>
          </a:p>
          <a:p>
            <a:pPr indent="-69850" lvl="7" marL="2400300" marR="0" rtl="0" algn="l">
              <a:spcBef>
                <a:spcPts val="0"/>
              </a:spcBef>
            </a:pPr>
            <a:r>
              <a:t/>
            </a:r>
            <a:endParaRPr sz="1100"/>
          </a:p>
          <a:p>
            <a:pPr indent="-69850" lvl="8" marL="2743200" marR="0" rtl="0" algn="l">
              <a:spcBef>
                <a:spcPts val="0"/>
              </a:spcBef>
            </a:pPr>
            <a:r>
              <a:t/>
            </a:r>
            <a:endParaRPr sz="11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0" y="3688491"/>
            <a:ext cx="9144000" cy="1455000"/>
          </a:xfrm>
          <a:prstGeom prst="rect">
            <a:avLst/>
          </a:prstGeom>
          <a:blipFill rotWithShape="1">
            <a:blip r:embed="rId3">
              <a:alphaModFix amt="85000"/>
            </a:blip>
            <a:tile algn="ctr" flip="xy" tx="0" sx="69007" ty="-704850" sy="66757"/>
          </a:blip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" name="Shape 90"/>
          <p:cNvSpPr txBox="1"/>
          <p:nvPr>
            <p:ph type="title"/>
          </p:nvPr>
        </p:nvSpPr>
        <p:spPr>
          <a:xfrm>
            <a:off x="1625345" y="918971"/>
            <a:ext cx="6960900" cy="26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lvl="0" rtl="0">
              <a:lnSpc>
                <a:spcPct val="80000"/>
              </a:lnSpc>
              <a:spcBef>
                <a:spcPts val="0"/>
              </a:spcBef>
              <a:buSzPct val="100000"/>
              <a:defRPr sz="1100"/>
            </a:lvl1pPr>
            <a:lvl2pPr lvl="1" rtl="0">
              <a:spcBef>
                <a:spcPts val="0"/>
              </a:spcBef>
              <a:buSzPct val="100000"/>
              <a:defRPr sz="1100"/>
            </a:lvl2pPr>
            <a:lvl3pPr lvl="2" rtl="0">
              <a:spcBef>
                <a:spcPts val="0"/>
              </a:spcBef>
              <a:buSzPct val="100000"/>
              <a:defRPr sz="1100"/>
            </a:lvl3pPr>
            <a:lvl4pPr lvl="3" rtl="0">
              <a:spcBef>
                <a:spcPts val="0"/>
              </a:spcBef>
              <a:buSzPct val="100000"/>
              <a:defRPr sz="1100"/>
            </a:lvl4pPr>
            <a:lvl5pPr lvl="4" rtl="0">
              <a:spcBef>
                <a:spcPts val="0"/>
              </a:spcBef>
              <a:buSzPct val="100000"/>
              <a:defRPr sz="1100"/>
            </a:lvl5pPr>
            <a:lvl6pPr lvl="5" rtl="0">
              <a:spcBef>
                <a:spcPts val="0"/>
              </a:spcBef>
              <a:buSzPct val="100000"/>
              <a:defRPr sz="1100"/>
            </a:lvl6pPr>
            <a:lvl7pPr lvl="6" rtl="0">
              <a:spcBef>
                <a:spcPts val="0"/>
              </a:spcBef>
              <a:buSzPct val="100000"/>
              <a:defRPr sz="1100"/>
            </a:lvl7pPr>
            <a:lvl8pPr lvl="7" rtl="0">
              <a:spcBef>
                <a:spcPts val="0"/>
              </a:spcBef>
              <a:buSzPct val="100000"/>
              <a:defRPr sz="1100"/>
            </a:lvl8pPr>
            <a:lvl9pPr lvl="8" rtl="0">
              <a:spcBef>
                <a:spcPts val="0"/>
              </a:spcBef>
              <a:buSzPct val="100000"/>
              <a:defRPr sz="1100"/>
            </a:lvl9pPr>
          </a:lstStyle>
          <a:p/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1624330" y="3765041"/>
            <a:ext cx="67893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rtl="0">
              <a:spcBef>
                <a:spcPts val="0"/>
              </a:spcBef>
              <a:buClr>
                <a:schemeClr val="dk1"/>
              </a:buClr>
              <a:buSzPct val="100000"/>
              <a:buFont typeface="Rokkitt"/>
              <a:buNone/>
              <a:defRPr sz="1100"/>
            </a:lvl1pPr>
            <a:lvl2pPr indent="0" lvl="1" marL="342900" rtl="0">
              <a:spcBef>
                <a:spcPts val="0"/>
              </a:spcBef>
              <a:buClr>
                <a:srgbClr val="888888"/>
              </a:buClr>
              <a:buSzPct val="100000"/>
              <a:buFont typeface="Rokkitt"/>
              <a:buNone/>
              <a:defRPr sz="1100"/>
            </a:lvl2pPr>
            <a:lvl3pPr indent="0" lvl="2" marL="685800" rtl="0">
              <a:spcBef>
                <a:spcPts val="0"/>
              </a:spcBef>
              <a:buClr>
                <a:srgbClr val="888888"/>
              </a:buClr>
              <a:buSzPct val="100000"/>
              <a:buFont typeface="Rokkitt"/>
              <a:buNone/>
              <a:defRPr sz="1100"/>
            </a:lvl3pPr>
            <a:lvl4pPr indent="0" lvl="3" marL="1028700" rtl="0">
              <a:spcBef>
                <a:spcPts val="0"/>
              </a:spcBef>
              <a:buClr>
                <a:srgbClr val="888888"/>
              </a:buClr>
              <a:buSzPct val="100000"/>
              <a:buFont typeface="Rokkitt"/>
              <a:buNone/>
              <a:defRPr sz="1100"/>
            </a:lvl4pPr>
            <a:lvl5pPr indent="0" lvl="4" marL="1371600" rtl="0">
              <a:spcBef>
                <a:spcPts val="0"/>
              </a:spcBef>
              <a:buClr>
                <a:srgbClr val="888888"/>
              </a:buClr>
              <a:buSzPct val="100000"/>
              <a:buFont typeface="Rokkitt"/>
              <a:buNone/>
              <a:defRPr sz="1100"/>
            </a:lvl5pPr>
            <a:lvl6pPr indent="0" lvl="5" marL="1714500" rtl="0">
              <a:spcBef>
                <a:spcPts val="0"/>
              </a:spcBef>
              <a:buClr>
                <a:srgbClr val="888888"/>
              </a:buClr>
              <a:buSzPct val="100000"/>
              <a:buFont typeface="Rokkitt"/>
              <a:buNone/>
              <a:defRPr sz="1100"/>
            </a:lvl6pPr>
            <a:lvl7pPr indent="0" lvl="6" marL="2057400" rtl="0">
              <a:spcBef>
                <a:spcPts val="0"/>
              </a:spcBef>
              <a:buClr>
                <a:srgbClr val="888888"/>
              </a:buClr>
              <a:buSzPct val="100000"/>
              <a:buFont typeface="Rokkitt"/>
              <a:buNone/>
              <a:defRPr sz="1100"/>
            </a:lvl7pPr>
            <a:lvl8pPr indent="0" lvl="7" marL="2400300" rtl="0">
              <a:spcBef>
                <a:spcPts val="0"/>
              </a:spcBef>
              <a:buClr>
                <a:srgbClr val="888888"/>
              </a:buClr>
              <a:buSzPct val="100000"/>
              <a:buFont typeface="Rokkitt"/>
              <a:buNone/>
              <a:defRPr sz="1100"/>
            </a:lvl8pPr>
            <a:lvl9pPr indent="0" lvl="8" marL="2743200" rtl="0">
              <a:spcBef>
                <a:spcPts val="0"/>
              </a:spcBef>
              <a:buClr>
                <a:srgbClr val="888888"/>
              </a:buClr>
              <a:buSzPct val="100000"/>
              <a:buFont typeface="Rokkitt"/>
              <a:buNone/>
              <a:defRPr sz="1100"/>
            </a:lvl9pPr>
          </a:lstStyle>
          <a:p/>
        </p:txBody>
      </p:sp>
      <p:sp>
        <p:nvSpPr>
          <p:cNvPr id="92" name="Shape 92"/>
          <p:cNvSpPr txBox="1"/>
          <p:nvPr>
            <p:ph idx="10" type="dt"/>
          </p:nvPr>
        </p:nvSpPr>
        <p:spPr>
          <a:xfrm>
            <a:off x="6445250" y="4704587"/>
            <a:ext cx="198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SzPct val="100000"/>
              <a:defRPr sz="1100"/>
            </a:lvl1pPr>
            <a:lvl2pPr indent="0" lvl="1" marL="342900" marR="0" rtl="0" algn="l">
              <a:spcBef>
                <a:spcPts val="0"/>
              </a:spcBef>
              <a:buSzPct val="100000"/>
              <a:defRPr sz="1100"/>
            </a:lvl2pPr>
            <a:lvl3pPr indent="0" lvl="2" marL="685800" marR="0" rtl="0" algn="l">
              <a:spcBef>
                <a:spcPts val="0"/>
              </a:spcBef>
              <a:buSzPct val="100000"/>
              <a:defRPr sz="1100"/>
            </a:lvl3pPr>
            <a:lvl4pPr indent="0" lvl="3" marL="1028700" marR="0" rtl="0" algn="l">
              <a:spcBef>
                <a:spcPts val="0"/>
              </a:spcBef>
              <a:buSzPct val="100000"/>
              <a:defRPr sz="1100"/>
            </a:lvl4pPr>
            <a:lvl5pPr indent="0" lvl="4" marL="1371600" marR="0" rtl="0" algn="l">
              <a:spcBef>
                <a:spcPts val="0"/>
              </a:spcBef>
              <a:buSzPct val="100000"/>
              <a:defRPr sz="1100"/>
            </a:lvl5pPr>
            <a:lvl6pPr indent="0" lvl="5" marL="1714500" marR="0" rtl="0" algn="l">
              <a:spcBef>
                <a:spcPts val="0"/>
              </a:spcBef>
              <a:buSzPct val="100000"/>
              <a:defRPr sz="1100"/>
            </a:lvl6pPr>
            <a:lvl7pPr indent="0" lvl="6" marL="2057400" marR="0" rtl="0" algn="l">
              <a:spcBef>
                <a:spcPts val="0"/>
              </a:spcBef>
              <a:buSzPct val="100000"/>
              <a:defRPr sz="1100"/>
            </a:lvl7pPr>
            <a:lvl8pPr indent="0" lvl="7" marL="2400300" marR="0" rtl="0" algn="l">
              <a:spcBef>
                <a:spcPts val="0"/>
              </a:spcBef>
              <a:buSzPct val="100000"/>
              <a:defRPr sz="1100"/>
            </a:lvl8pPr>
            <a:lvl9pPr indent="0" lvl="8" marL="2743200" marR="0" rtl="0" algn="l">
              <a:spcBef>
                <a:spcPts val="0"/>
              </a:spcBef>
              <a:buSzPct val="100000"/>
              <a:defRPr sz="1100"/>
            </a:lvl9pPr>
          </a:lstStyle>
          <a:p/>
        </p:txBody>
      </p:sp>
      <p:sp>
        <p:nvSpPr>
          <p:cNvPr id="93" name="Shape 93"/>
          <p:cNvSpPr txBox="1"/>
          <p:nvPr>
            <p:ph idx="11" type="ftr"/>
          </p:nvPr>
        </p:nvSpPr>
        <p:spPr>
          <a:xfrm>
            <a:off x="1637031" y="4704587"/>
            <a:ext cx="4745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SzPct val="100000"/>
              <a:defRPr sz="1100"/>
            </a:lvl1pPr>
            <a:lvl2pPr indent="0" lvl="1" marL="342900" marR="0" rtl="0" algn="l">
              <a:spcBef>
                <a:spcPts val="0"/>
              </a:spcBef>
              <a:buSzPct val="100000"/>
              <a:defRPr sz="1100"/>
            </a:lvl2pPr>
            <a:lvl3pPr indent="0" lvl="2" marL="685800" marR="0" rtl="0" algn="l">
              <a:spcBef>
                <a:spcPts val="0"/>
              </a:spcBef>
              <a:buSzPct val="100000"/>
              <a:defRPr sz="1100"/>
            </a:lvl3pPr>
            <a:lvl4pPr indent="0" lvl="3" marL="1028700" marR="0" rtl="0" algn="l">
              <a:spcBef>
                <a:spcPts val="0"/>
              </a:spcBef>
              <a:buSzPct val="100000"/>
              <a:defRPr sz="1100"/>
            </a:lvl4pPr>
            <a:lvl5pPr indent="0" lvl="4" marL="1371600" marR="0" rtl="0" algn="l">
              <a:spcBef>
                <a:spcPts val="0"/>
              </a:spcBef>
              <a:buSzPct val="100000"/>
              <a:defRPr sz="1100"/>
            </a:lvl5pPr>
            <a:lvl6pPr indent="0" lvl="5" marL="1714500" marR="0" rtl="0" algn="l">
              <a:spcBef>
                <a:spcPts val="0"/>
              </a:spcBef>
              <a:buSzPct val="100000"/>
              <a:defRPr sz="1100"/>
            </a:lvl6pPr>
            <a:lvl7pPr indent="0" lvl="6" marL="2057400" marR="0" rtl="0" algn="l">
              <a:spcBef>
                <a:spcPts val="0"/>
              </a:spcBef>
              <a:buSzPct val="100000"/>
              <a:defRPr sz="1100"/>
            </a:lvl7pPr>
            <a:lvl8pPr indent="0" lvl="7" marL="2400300" marR="0" rtl="0" algn="l">
              <a:spcBef>
                <a:spcPts val="0"/>
              </a:spcBef>
              <a:buSzPct val="100000"/>
              <a:defRPr sz="1100"/>
            </a:lvl8pPr>
            <a:lvl9pPr indent="0" lvl="8" marL="2743200" marR="0" rtl="0" algn="l">
              <a:spcBef>
                <a:spcPts val="0"/>
              </a:spcBef>
              <a:buSzPct val="100000"/>
              <a:defRPr sz="1100"/>
            </a:lvl9pPr>
          </a:lstStyle>
          <a:p/>
        </p:txBody>
      </p:sp>
      <p:grpSp>
        <p:nvGrpSpPr>
          <p:cNvPr id="94" name="Shape 94"/>
          <p:cNvGrpSpPr/>
          <p:nvPr/>
        </p:nvGrpSpPr>
        <p:grpSpPr>
          <a:xfrm>
            <a:off x="673049" y="1744386"/>
            <a:ext cx="810675" cy="810675"/>
            <a:chOff x="9685338" y="4460675"/>
            <a:chExt cx="1080900" cy="1080900"/>
          </a:xfrm>
        </p:grpSpPr>
        <p:sp>
          <p:nvSpPr>
            <p:cNvPr id="95" name="Shape 95"/>
            <p:cNvSpPr/>
            <p:nvPr/>
          </p:nvSpPr>
          <p:spPr>
            <a:xfrm>
              <a:off x="9685338" y="4460675"/>
              <a:ext cx="1080900" cy="1080900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63757" ty="0" sy="63757"/>
            </a:blipFill>
            <a:ln>
              <a:noFill/>
            </a:ln>
          </p:spPr>
          <p:txBody>
            <a:bodyPr anchorCtr="0" anchor="ctr" bIns="68575" lIns="68575" rIns="68575" tIns="6857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9793428" y="4568764"/>
              <a:ext cx="864600" cy="864600"/>
            </a:xfrm>
            <a:prstGeom prst="ellipse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68575" lIns="68575" rIns="68575" tIns="6857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Shape 97"/>
          <p:cNvSpPr txBox="1"/>
          <p:nvPr>
            <p:ph idx="12" type="sldNum"/>
          </p:nvPr>
        </p:nvSpPr>
        <p:spPr>
          <a:xfrm>
            <a:off x="632776" y="1879599"/>
            <a:ext cx="8913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indent="-69850" lvl="0" marL="0" marR="0" rtl="0" algn="ctr">
              <a:spcBef>
                <a:spcPts val="0"/>
              </a:spcBef>
            </a:pPr>
            <a:r>
              <a:t/>
            </a:r>
            <a:endParaRPr sz="1100"/>
          </a:p>
          <a:p>
            <a:pPr indent="-69850" lvl="1" marL="342900" marR="0" rtl="0" algn="l">
              <a:spcBef>
                <a:spcPts val="0"/>
              </a:spcBef>
            </a:pPr>
            <a:r>
              <a:t/>
            </a:r>
            <a:endParaRPr sz="1100"/>
          </a:p>
          <a:p>
            <a:pPr indent="-69850" lvl="2" marL="685800" marR="0" rtl="0" algn="l">
              <a:spcBef>
                <a:spcPts val="0"/>
              </a:spcBef>
            </a:pPr>
            <a:r>
              <a:t/>
            </a:r>
            <a:endParaRPr sz="1100"/>
          </a:p>
          <a:p>
            <a:pPr indent="-69850" lvl="3" marL="1028700" marR="0" rtl="0" algn="l">
              <a:spcBef>
                <a:spcPts val="0"/>
              </a:spcBef>
            </a:pPr>
            <a:r>
              <a:t/>
            </a:r>
            <a:endParaRPr sz="1100"/>
          </a:p>
          <a:p>
            <a:pPr indent="-69850" lvl="4" marL="1371600" marR="0" rtl="0" algn="l">
              <a:spcBef>
                <a:spcPts val="0"/>
              </a:spcBef>
            </a:pPr>
            <a:r>
              <a:t/>
            </a:r>
            <a:endParaRPr sz="1100"/>
          </a:p>
          <a:p>
            <a:pPr indent="-69850" lvl="5" marL="1714500" marR="0" rtl="0" algn="l">
              <a:spcBef>
                <a:spcPts val="0"/>
              </a:spcBef>
            </a:pPr>
            <a:r>
              <a:t/>
            </a:r>
            <a:endParaRPr sz="1100"/>
          </a:p>
          <a:p>
            <a:pPr indent="-69850" lvl="6" marL="2057400" marR="0" rtl="0" algn="l">
              <a:spcBef>
                <a:spcPts val="0"/>
              </a:spcBef>
            </a:pPr>
            <a:r>
              <a:t/>
            </a:r>
            <a:endParaRPr sz="1100"/>
          </a:p>
          <a:p>
            <a:pPr indent="-69850" lvl="7" marL="2400300" marR="0" rtl="0" algn="l">
              <a:spcBef>
                <a:spcPts val="0"/>
              </a:spcBef>
            </a:pPr>
            <a:r>
              <a:t/>
            </a:r>
            <a:endParaRPr sz="1100"/>
          </a:p>
          <a:p>
            <a:pPr indent="-69850" lvl="8" marL="2743200" marR="0" rtl="0" algn="l">
              <a:spcBef>
                <a:spcPts val="0"/>
              </a:spcBef>
            </a:pPr>
            <a:r>
              <a:t/>
            </a:r>
            <a:endParaRPr sz="11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91377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02.jp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20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0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ctrTitle"/>
          </p:nvPr>
        </p:nvSpPr>
        <p:spPr>
          <a:xfrm>
            <a:off x="2581175" y="2768575"/>
            <a:ext cx="65340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Predicting Revenue for Animation Films</a:t>
            </a:r>
          </a:p>
        </p:txBody>
      </p:sp>
      <p:sp>
        <p:nvSpPr>
          <p:cNvPr id="103" name="Shape 103"/>
          <p:cNvSpPr txBox="1"/>
          <p:nvPr>
            <p:ph idx="1" type="subTitle"/>
          </p:nvPr>
        </p:nvSpPr>
        <p:spPr>
          <a:xfrm>
            <a:off x="2080525" y="3859853"/>
            <a:ext cx="77724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Tiffany Li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Predictive Model</a:t>
            </a:r>
          </a:p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311700" y="1198900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Gross Revenues Equals to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96+62 ∗ Opening Weekend + 14 ∗ Rating Score + 0.0 ∗ Release Date Ordinal + 4 ∗ Nominated + 42 ∗ Won + 21 ∗ Large − 23.4 ∗ Small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Droid Serif"/>
              <a:ea typeface="Droid Serif"/>
              <a:cs typeface="Droid Serif"/>
              <a:sym typeface="Droid Serif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/>
              <a:t>Example: Inside out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Model predicts: 340M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Actual: 356M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4650" y="2552600"/>
            <a:ext cx="2222600" cy="222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9575" y="280775"/>
            <a:ext cx="6390104" cy="441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Implications</a:t>
            </a:r>
          </a:p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235500" y="1152475"/>
            <a:ext cx="53712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What’s important?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Opening Weekend 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First impression matters! Put out more commercials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IMDB Rating Score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Get that ‘critically acclaimed’ stamp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Awards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Oscar, here I come…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Production Company Size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Big studios still got the edge</a:t>
            </a:r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9500" y="1754687"/>
            <a:ext cx="3492575" cy="221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Implications</a:t>
            </a:r>
          </a:p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What’s not worth it: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Budget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Maybe don’t spend 6 months making a snowflake?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Release Date Month / Quarter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Christmas doesn’t </a:t>
            </a:r>
            <a:r>
              <a:rPr lang="en"/>
              <a:t>guarantee</a:t>
            </a:r>
            <a:r>
              <a:rPr lang="en"/>
              <a:t> the presents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MPAA Rating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G or PG? Does not matter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8537" y="1210837"/>
            <a:ext cx="2829525" cy="251597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/>
          <p:nvPr/>
        </p:nvSpPr>
        <p:spPr>
          <a:xfrm>
            <a:off x="4788300" y="3962300"/>
            <a:ext cx="4170000" cy="7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"/>
              <a:t>In an effort to perfect Elsa’s icy magic in Frozen, filmmakers called on Dr. Thomas Painter to learn about snowflakes from a molecular level.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Further Investigations</a:t>
            </a:r>
          </a:p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More feature engineering</a:t>
            </a:r>
          </a:p>
          <a:p>
            <a:pPr indent="-342900" lvl="1" marL="9144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1800"/>
              <a:t>Break down the awards into different levels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Incorporate</a:t>
            </a:r>
            <a:r>
              <a:rPr lang="en"/>
              <a:t> data from other sources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Fill in missing values with actual values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Other rating metrics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Impact of 3D movies</a:t>
            </a:r>
          </a:p>
          <a:p>
            <a:pPr indent="-342900" lvl="1" marL="914400">
              <a:spcBef>
                <a:spcPts val="0"/>
              </a:spcBef>
              <a:buSzPct val="100000"/>
            </a:pPr>
            <a:r>
              <a:rPr lang="en" sz="1800"/>
              <a:t>Does the popularity of the voice over cast matter?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Motivations</a:t>
            </a:r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311700" y="1099875"/>
            <a:ext cx="38322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The process for producing animation films is long, complex and expensive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Joint efforts of up to 500 talents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What are the keys to success?</a:t>
            </a:r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9123" y="647875"/>
            <a:ext cx="4894874" cy="397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Web Scraping</a:t>
            </a:r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3650" y="1017462"/>
            <a:ext cx="3400823" cy="3852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850" y="1894924"/>
            <a:ext cx="3982148" cy="292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/>
          <p:nvPr/>
        </p:nvSpPr>
        <p:spPr>
          <a:xfrm rot="10800000">
            <a:off x="4592975" y="2593975"/>
            <a:ext cx="500700" cy="20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 txBox="1"/>
          <p:nvPr/>
        </p:nvSpPr>
        <p:spPr>
          <a:xfrm>
            <a:off x="430850" y="1192800"/>
            <a:ext cx="40944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Data collected from imdb.com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623400" y="220350"/>
            <a:ext cx="8520600" cy="6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 Processing</a:t>
            </a:r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552150" y="1122700"/>
            <a:ext cx="7927200" cy="115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U</a:t>
            </a:r>
            <a:r>
              <a:rPr lang="en"/>
              <a:t>sing </a:t>
            </a:r>
            <a:r>
              <a:rPr b="1" lang="en"/>
              <a:t>beautiful soup</a:t>
            </a:r>
            <a:r>
              <a:rPr lang="en"/>
              <a:t>, scraped features for top 400 animation films, including movie title, budget, country, MPAA rating, opening weekend gross, production co, IMDB rating score, release date, runtime and awards.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325" y="2538850"/>
            <a:ext cx="8186942" cy="2323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623400" y="220350"/>
            <a:ext cx="8520600" cy="6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Feature E</a:t>
            </a:r>
            <a:r>
              <a:rPr lang="en"/>
              <a:t>ngineering</a:t>
            </a:r>
          </a:p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386600" y="1004325"/>
            <a:ext cx="8203500" cy="2538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Dropped data outside of US or earlier than 1990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Categorized movies into ‘won awards’, ‘nominated’ or ‘not’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Categorized production companies into large, medium and small based on total gross revenue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Extracted year, month, day, day of the week and date ordinal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Filled in missing value with median</a:t>
            </a:r>
          </a:p>
        </p:txBody>
      </p:sp>
      <p:sp>
        <p:nvSpPr>
          <p:cNvPr id="133" name="Shape 133"/>
          <p:cNvSpPr/>
          <p:nvPr/>
        </p:nvSpPr>
        <p:spPr>
          <a:xfrm rot="5400000">
            <a:off x="4128550" y="3073550"/>
            <a:ext cx="464400" cy="62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" name="Shape 134"/>
          <p:cNvSpPr txBox="1"/>
          <p:nvPr/>
        </p:nvSpPr>
        <p:spPr>
          <a:xfrm>
            <a:off x="3050500" y="3775425"/>
            <a:ext cx="2772900" cy="7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223 data points as input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Box-Cox Transformation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75" y="1482950"/>
            <a:ext cx="4358599" cy="294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5500" y="1423050"/>
            <a:ext cx="3999199" cy="306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/>
          <p:nvPr/>
        </p:nvSpPr>
        <p:spPr>
          <a:xfrm>
            <a:off x="4301600" y="2723025"/>
            <a:ext cx="684000" cy="30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Finding the Best Model</a:t>
            </a:r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167000" y="1294675"/>
            <a:ext cx="4002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Used simply linear regression to compare effectiveness by adding/dropping variables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Found the best predictor variables to be </a:t>
            </a:r>
            <a:r>
              <a:rPr b="1" lang="en"/>
              <a:t>opening weekend</a:t>
            </a:r>
            <a:r>
              <a:rPr lang="en"/>
              <a:t>, </a:t>
            </a:r>
            <a:r>
              <a:rPr b="1" lang="en"/>
              <a:t>rating score</a:t>
            </a:r>
            <a:r>
              <a:rPr lang="en"/>
              <a:t>, </a:t>
            </a:r>
            <a:r>
              <a:rPr b="1" lang="en"/>
              <a:t>release date ordinal</a:t>
            </a:r>
            <a:r>
              <a:rPr lang="en"/>
              <a:t>, </a:t>
            </a:r>
            <a:r>
              <a:rPr b="1" lang="en"/>
              <a:t>awards results </a:t>
            </a:r>
            <a:r>
              <a:rPr lang="en"/>
              <a:t>and </a:t>
            </a:r>
            <a:r>
              <a:rPr b="1" lang="en"/>
              <a:t>production company size.</a:t>
            </a:r>
            <a:r>
              <a:rPr lang="en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1075" y="1202600"/>
            <a:ext cx="4540149" cy="30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Regularization</a:t>
            </a:r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311700" y="125772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Compared cross validated Lasso, Rigid and Elastic Net models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b="1" lang="en"/>
              <a:t>Cross validated Elastic Net model </a:t>
            </a:r>
            <a:r>
              <a:rPr lang="en"/>
              <a:t>produced the best mean squared error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Alpha = 0.17</a:t>
            </a:r>
          </a:p>
          <a:p>
            <a:pPr indent="-342900" lvl="1" marL="914400">
              <a:spcBef>
                <a:spcPts val="0"/>
              </a:spcBef>
              <a:buSzPct val="100000"/>
            </a:pPr>
            <a:r>
              <a:rPr lang="en" sz="1800"/>
              <a:t>R squared = 0.878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Predictive Model</a:t>
            </a:r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311700" y="1198900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Gross Revenues Equals to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96 + 62 ∗ Opening Weekend + 14 ∗ Rating Score + 0.0 ∗ Release Date Ordinal + 4 ∗ Nominated + 42 ∗ Won + 21 ∗ Large − 23 ∗ Small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Droid Serif"/>
              <a:ea typeface="Droid Serif"/>
              <a:cs typeface="Droid Serif"/>
              <a:sym typeface="Droid Serif"/>
            </a:endParaRPr>
          </a:p>
          <a:p>
            <a:pPr lvl="0">
              <a:spcBef>
                <a:spcPts val="0"/>
              </a:spcBef>
              <a:buNone/>
            </a:pPr>
            <a:r>
              <a:rPr lang="en"/>
              <a:t>Example: Inside out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Model predicts: 340M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2625" y="2662325"/>
            <a:ext cx="4104250" cy="177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